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2" r:id="rId4"/>
    <p:sldId id="259" r:id="rId5"/>
    <p:sldId id="264" r:id="rId6"/>
    <p:sldId id="265" r:id="rId7"/>
    <p:sldId id="266" r:id="rId8"/>
    <p:sldId id="263" r:id="rId9"/>
    <p:sldId id="261" r:id="rId10"/>
    <p:sldId id="269" r:id="rId11"/>
    <p:sldId id="270" r:id="rId12"/>
    <p:sldId id="268" r:id="rId13"/>
    <p:sldId id="271" r:id="rId14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8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0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2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94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1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2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8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2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2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1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4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1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4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8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7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4DF060-8936-4194-A05B-3CBBA463ADDE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B4C6A-128A-4938-812D-CB4C65399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37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198120"/>
            <a:ext cx="11445240" cy="331184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uk-UA" sz="4000" dirty="0" smtClean="0"/>
              <a:t>1 жовтня українці святкують одразу три свята. Перше – Свято Покрови Божої Матері, друге – День українського козацтва, третє свято, дуже молоде – День захисників і захисниць України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" y="4594500"/>
            <a:ext cx="11445240" cy="124242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just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ІБЛІОТЕКА МЕХАНІКО-ТЕХНОЛОГІЧНОГ ФАХОВОГО КОЛЕДЖУ</a:t>
            </a:r>
          </a:p>
          <a:p>
            <a:pPr algn="just"/>
            <a:r>
              <a:rPr lang="uk-UA" sz="26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ОДЕСЬКОго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6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НАЦІОНАЛЬНОго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2600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ТЕХНОЛОГІчного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Університету  </a:t>
            </a:r>
            <a:endParaRPr lang="uk-UA" sz="2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5"/>
    </mc:Choice>
    <mc:Fallback xmlns="">
      <p:transition spd="slow" advTm="8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День захисника України 2023 відзначатиметься в нову дату - 1 жовтня. Повністю свято називається День захисників і захисниць України, адже жінки теж беруть участь у бойових діях.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Щороку у жовтні українці вшановують захисників України, які вже дев'ятий рік дають відсіч російській агресії. У воєнний час це безсумнівно найважливіше світське свято в році, адже тільки завдяки військовим, медикам і волонтерам Україна зберегла свою незалежність.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060575"/>
            <a:ext cx="4395788" cy="340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47" y="452718"/>
            <a:ext cx="9404723" cy="1400530"/>
          </a:xfrm>
        </p:spPr>
        <p:txBody>
          <a:bodyPr/>
          <a:lstStyle/>
          <a:p>
            <a:r>
              <a:rPr lang="uk-UA" sz="3200" dirty="0" smtClean="0"/>
              <a:t>"Вперше вся Україна на хвилину зупиниться": Зеленський анонсував нову акцію </a:t>
            </a:r>
            <a:r>
              <a:rPr lang="uk-UA" sz="3200" dirty="0" err="1" smtClean="0"/>
              <a:t>памʼяті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Цього дня вперше вся Україна на хвилину зупиниться, щоб мовчанням вшанувати подвиг наших людей, які загинули, захищаючи нашу державу та українців. Про це вранці 27 вересня повідомив президент Володимир Зеленський.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2276" y="1853248"/>
            <a:ext cx="4497025" cy="35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Привітання з Днем захисників та захисниць України у віршах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Вас вітаємо зі святом і віримо, Ви — найнадійніші у нас, І знаємо — виправдаєте довіру І буде мирним кожен день і час.</a:t>
            </a:r>
          </a:p>
          <a:p>
            <a:pPr algn="just"/>
            <a:r>
              <a:rPr lang="uk-UA" dirty="0" smtClean="0"/>
              <a:t> Ти справу обрала собі нежіночу, За це тобі шану я висловить хочу! Хтось скаже: «Козачка»! Хтось скаже: «Дивачка»! А ти просто краща у світі воячка! Хоробрих і гарних таких – одиниці! Вітаю зі святом тебе, захиснице!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25625"/>
            <a:ext cx="5334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"/>
    </mc:Choice>
    <mc:Fallback xmlns="">
      <p:transition spd="slow" advTm="3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615636"/>
            <a:ext cx="8946541" cy="563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dirty="0" smtClean="0"/>
              <a:t>З повагою</a:t>
            </a:r>
          </a:p>
          <a:p>
            <a:pPr marL="0" indent="0" algn="ctr">
              <a:buNone/>
            </a:pPr>
            <a:r>
              <a:rPr lang="uk-UA" sz="8800" dirty="0"/>
              <a:t>к</a:t>
            </a:r>
            <a:r>
              <a:rPr lang="uk-UA" sz="8800" smtClean="0"/>
              <a:t>олектив </a:t>
            </a:r>
            <a:r>
              <a:rPr lang="uk-UA" sz="8800" dirty="0" smtClean="0"/>
              <a:t>бібліотеки МТФК ОНТУ</a:t>
            </a:r>
            <a:endParaRPr lang="uk-UA" sz="8800" dirty="0"/>
          </a:p>
        </p:txBody>
      </p:sp>
    </p:spTree>
    <p:extLst>
      <p:ext uri="{BB962C8B-B14F-4D97-AF65-F5344CB8AC3E}">
        <p14:creationId xmlns:p14="http://schemas.microsoft.com/office/powerpoint/2010/main" val="398283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199"/>
            <a:ext cx="10515600" cy="144779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800" dirty="0" smtClean="0"/>
              <a:t>У народі говорять: «Покрова накриває траву листям, землю снігом, воду – льодом, а дівчат – шлюбним вінцем».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Свято Покрови посідає почесне місце серед пошанованих свят на Україні. Цей день нагадує кожному про молитовне заступництво Божої Матері за людський рід і є храмовим святом багатьох міст і сіл України.</a:t>
            </a:r>
          </a:p>
          <a:p>
            <a:pPr algn="just"/>
            <a:r>
              <a:rPr lang="uk-UA" dirty="0" smtClean="0"/>
              <a:t>Похід до церкви на свято для християн є найголовнішою традицією, якої дотримуються і всі нащадки.</a:t>
            </a:r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93" y="1980545"/>
            <a:ext cx="48958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4"/>
    </mc:Choice>
    <mc:Fallback xmlns="">
      <p:transition spd="slow" advTm="8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12334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/>
              <a:t>Привітання з Покровою Пресвятої Богородиці у віршах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6874" cy="43513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На день Покрови чудотворний</a:t>
            </a:r>
          </a:p>
          <a:p>
            <a:pPr algn="just"/>
            <a:r>
              <a:rPr lang="uk-UA" dirty="0" smtClean="0"/>
              <a:t>Хочу щастя я Вам побажати.</a:t>
            </a:r>
          </a:p>
          <a:p>
            <a:pPr algn="just"/>
            <a:r>
              <a:rPr lang="uk-UA" dirty="0" smtClean="0"/>
              <a:t>Працювати в радість, плідно,</a:t>
            </a:r>
          </a:p>
          <a:p>
            <a:pPr algn="just"/>
            <a:r>
              <a:rPr lang="uk-UA" dirty="0" smtClean="0"/>
              <a:t>І ніколи не сумувати.</a:t>
            </a:r>
          </a:p>
          <a:p>
            <a:pPr algn="just"/>
            <a:r>
              <a:rPr lang="uk-UA" dirty="0" smtClean="0"/>
              <a:t>Нехай Богородиця закриє,</a:t>
            </a:r>
          </a:p>
          <a:p>
            <a:pPr algn="just"/>
            <a:r>
              <a:rPr lang="uk-UA" dirty="0" smtClean="0"/>
              <a:t>Вас від хвороб і бід.</a:t>
            </a:r>
          </a:p>
          <a:p>
            <a:pPr algn="just"/>
            <a:r>
              <a:rPr lang="uk-UA" dirty="0" smtClean="0"/>
              <a:t>А все нечисте та погане,</a:t>
            </a:r>
          </a:p>
          <a:p>
            <a:pPr algn="just"/>
            <a:r>
              <a:rPr lang="uk-UA" dirty="0" smtClean="0"/>
              <a:t>Розтане просто, як весною сніг.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41" y="1691640"/>
            <a:ext cx="5318760" cy="35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3"/>
    </mc:Choice>
    <mc:Fallback xmlns="">
      <p:transition spd="slow" advTm="20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ДЕНЬ УКРАЇНСЬКОГО КОЗАЦТВА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Захист своєї Вітчизни від зазіхань з боку тих, хто час від часу намагається загрожувати державним засадам будь-якої країни - свята справа. Вона вимагає від людей сміливості, честі та відваги, дуже часто величезної самопожертви і колосальної самовіддачі. В цій статті мова піде про історію виникнення та основні віхи діяльності мужніх і відданих своїй землі українських козаків.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9444" y="2060575"/>
            <a:ext cx="4286250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4"/>
    </mc:Choice>
    <mc:Fallback xmlns="">
      <p:transition spd="slow" advTm="6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 smtClean="0"/>
              <a:t>Причинами виникнення українського козацтва можна вважати наступні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uk-UA" dirty="0" smtClean="0"/>
              <a:t>економічні - захоплення українських земель польськими та ли­товськими феодалами, нестача власної землі у селян і як наслі­док — переселення селян на «Дике поле», у Запоріжжя та нижнє Подніпров'я;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 соціальні - посилення феодального гніту, оформлення кріпосної залежності;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політичні - намагання Польщі встановити контроль над утікача­ми в Подніпров'ї;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 національно-релігійні - гоніння на право­славну церкву;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dirty="0" smtClean="0"/>
              <a:t> військові - необхідність захисту кордонів від зазіхань Кримського ханства.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61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5"/>
    </mc:Choice>
    <mc:Fallback xmlns="">
      <p:transition spd="slow" advTm="13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800100"/>
            <a:ext cx="9444037" cy="5686425"/>
          </a:xfrm>
          <a:prstGeom prst="rect">
            <a:avLst/>
          </a:prstGeom>
          <a:ln>
            <a:solidFill>
              <a:srgbClr val="00B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913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"/>
    </mc:Choice>
    <mc:Fallback xmlns="">
      <p:transition spd="slow" advTm="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2251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Привітання з днем українського козацтва у віршах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Із Днем козацтва я привітаю!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Добра та щастя тобі побажаю!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Мужнім і сильним будь,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Батьківщину свою не забудь!</a:t>
            </a:r>
            <a:r>
              <a:rPr lang="uk-UA" dirty="0" smtClean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3095592"/>
            <a:ext cx="4395788" cy="21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9"/>
    </mc:Choice>
    <mc:Fallback xmlns="">
      <p:transition spd="slow" advTm="1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ДЕНЬ УКРАЇНСЬКОГО КОЗАЦТВА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Захист своєї Вітчизни від зазіхань з боку тих, хто час від часу намагається загрожувати державним засадам будь-якої країни - свята справа. Вона вимагає від людей сміливості, честі та відваги, дуже часто величезної самопожертви і колосальної самовіддачі. В цій статті мова піде про історію виникнення та основні віхи діяльності мужніх і відданих своїй землі українських козаків.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9444" y="2779713"/>
            <a:ext cx="42862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6"/>
    </mc:Choice>
    <mc:Fallback xmlns="">
      <p:transition spd="slow" advTm="6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День захисників і захисниць Украї́ни</a:t>
            </a: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Свято було засновано з метою «вшанування мужності і героїзму захисників незалежності і територіальної цілісності України, військових традицій і перемог українського народу, сприяння подальшому зміцненню патріотичного духу в суспільстві і в підтримку ініціативи громадськості».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93" y="2056092"/>
            <a:ext cx="4396341" cy="41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"/>
    </mc:Choice>
    <mc:Fallback xmlns="">
      <p:transition spd="slow" advTm="8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654</Words>
  <Application>Microsoft Office PowerPoint</Application>
  <PresentationFormat>Широкоэкранный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Comic Sans MS</vt:lpstr>
      <vt:lpstr>Wingdings</vt:lpstr>
      <vt:lpstr>Wingdings 3</vt:lpstr>
      <vt:lpstr>Ион</vt:lpstr>
      <vt:lpstr>1 жовтня українці святкують одразу три свята. Перше – Свято Покрови Божої Матері, друге – День українського козацтва, третє свято, дуже молоде – День захисників і захисниць України</vt:lpstr>
      <vt:lpstr>У народі говорять: «Покрова накриває траву листям, землю снігом, воду – льодом, а дівчат – шлюбним вінцем».</vt:lpstr>
      <vt:lpstr>Привітання з Покровою Пресвятої Богородиці у віршах</vt:lpstr>
      <vt:lpstr>ДЕНЬ УКРАЇНСЬКОГО КОЗАЦТВА</vt:lpstr>
      <vt:lpstr>Причинами виникнення українського козацтва можна вважати наступні</vt:lpstr>
      <vt:lpstr>Презентация PowerPoint</vt:lpstr>
      <vt:lpstr>Привітання з днем українського козацтва у віршах</vt:lpstr>
      <vt:lpstr>ДЕНЬ УКРАЇНСЬКОГО КОЗАЦТВА</vt:lpstr>
      <vt:lpstr>День захисників і захисниць Украї́ни</vt:lpstr>
      <vt:lpstr>День захисника України 2023 відзначатиметься в нову дату - 1 жовтня. Повністю свято називається День захисників і захисниць України, адже жінки теж беруть участь у бойових діях.</vt:lpstr>
      <vt:lpstr>"Вперше вся Україна на хвилину зупиниться": Зеленський анонсував нову акцію памʼяті</vt:lpstr>
      <vt:lpstr>Привітання з Днем захисників та захисниць України у віршах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жовтня українці святкують одразу три свята. Перше – Свято Покрови Божої Матері, друге – День українського козацтва, третє свято, дуже молоде – День захисника України</dc:title>
  <dc:creator>HOME</dc:creator>
  <cp:lastModifiedBy>Biblioteka</cp:lastModifiedBy>
  <cp:revision>17</cp:revision>
  <cp:lastPrinted>2022-10-13T07:33:55Z</cp:lastPrinted>
  <dcterms:created xsi:type="dcterms:W3CDTF">2021-09-29T16:22:54Z</dcterms:created>
  <dcterms:modified xsi:type="dcterms:W3CDTF">2023-11-10T08:19:27Z</dcterms:modified>
</cp:coreProperties>
</file>