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3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4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86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2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8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55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3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23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288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00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9B54C-B361-4B04-81FB-62140D4E7EB1}" type="datetimeFigureOut">
              <a:rPr lang="ru-RU" smtClean="0"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8694-4889-4E22-9B9C-1A3F120508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09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1100" y="1647825"/>
            <a:ext cx="8096250" cy="1862138"/>
          </a:xfrm>
        </p:spPr>
        <p:txBody>
          <a:bodyPr>
            <a:noAutofit/>
          </a:bodyPr>
          <a:lstStyle/>
          <a:p>
            <a:r>
              <a:rPr lang="uk-UA" sz="6600" dirty="0" smtClean="0">
                <a:latin typeface="Gabriola" panose="04040605051002020D02" pitchFamily="82" charset="0"/>
              </a:rPr>
              <a:t>28 жовтня – День визволення України від німецьких загарбників</a:t>
            </a:r>
            <a:endParaRPr lang="uk-UA" sz="6600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972050"/>
            <a:ext cx="9144000" cy="609600"/>
          </a:xfrm>
        </p:spPr>
        <p:txBody>
          <a:bodyPr/>
          <a:lstStyle/>
          <a:p>
            <a:r>
              <a:rPr lang="ru-RU" dirty="0" smtClean="0">
                <a:latin typeface="Gabriola" panose="04040605051002020D02" pitchFamily="82" charset="0"/>
              </a:rPr>
              <a:t>БІБЛІОТЕКА </a:t>
            </a:r>
            <a:r>
              <a:rPr lang="ru-RU" dirty="0">
                <a:latin typeface="Gabriola" panose="04040605051002020D02" pitchFamily="82" charset="0"/>
              </a:rPr>
              <a:t>МЕХАНІКО-ТЕХНОЛОГІЧНОГО ФАХОВОГО КОЛЕДЖУ ОНТУ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081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300" y="1515269"/>
            <a:ext cx="5905500" cy="442912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15269"/>
            <a:ext cx="59055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73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5" y="1536700"/>
            <a:ext cx="5876925" cy="440769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00774" y="1536700"/>
            <a:ext cx="5876925" cy="440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0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33700" y="82947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7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Gabriola" panose="04040605051002020D02" pitchFamily="82" charset="0"/>
              </a:rPr>
              <a:t>Список літератури </a:t>
            </a:r>
            <a:br>
              <a:rPr lang="ru-RU" dirty="0">
                <a:latin typeface="Gabriola" panose="04040605051002020D02" pitchFamily="82" charset="0"/>
              </a:rPr>
            </a:br>
            <a:endParaRPr lang="ru-RU" dirty="0"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>
                <a:latin typeface="Gabriola" panose="04040605051002020D02" pitchFamily="82" charset="0"/>
              </a:rPr>
              <a:t> І.П. Крип'якевич.  Історія України. [</a:t>
            </a:r>
            <a:r>
              <a:rPr lang="uk-UA" dirty="0">
                <a:latin typeface="Gabriola" panose="04040605051002020D02" pitchFamily="82" charset="0"/>
              </a:rPr>
              <a:t>Текст].-К</a:t>
            </a:r>
            <a:r>
              <a:rPr lang="uk-UA" dirty="0" smtClean="0">
                <a:latin typeface="Gabriola" panose="04040605051002020D02" pitchFamily="82" charset="0"/>
              </a:rPr>
              <a:t>., 2022</a:t>
            </a:r>
            <a:r>
              <a:rPr lang="en-US" dirty="0" smtClean="0">
                <a:latin typeface="Gabriola" panose="04040605051002020D02" pitchFamily="82" charset="0"/>
              </a:rPr>
              <a:t>;</a:t>
            </a:r>
            <a:endParaRPr lang="uk-UA" dirty="0" smtClean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Gabriola" panose="04040605051002020D02" pitchFamily="82" charset="0"/>
              </a:rPr>
              <a:t>Турченко Ф.Г</a:t>
            </a:r>
            <a:r>
              <a:rPr lang="ru-RU" dirty="0" smtClean="0">
                <a:latin typeface="Gabriola" panose="04040605051002020D02" pitchFamily="82" charset="0"/>
              </a:rPr>
              <a:t>. та ін</a:t>
            </a:r>
            <a:r>
              <a:rPr lang="ru-RU" dirty="0">
                <a:latin typeface="Gabriola" panose="04040605051002020D02" pitchFamily="82" charset="0"/>
              </a:rPr>
              <a:t>. Історія України (1914–1945)(ч/б) </a:t>
            </a:r>
            <a:r>
              <a:rPr lang="ru-RU" dirty="0" smtClean="0">
                <a:latin typeface="Gabriola" panose="04040605051002020D02" pitchFamily="82" charset="0"/>
              </a:rPr>
              <a:t>підручник </a:t>
            </a:r>
            <a:r>
              <a:rPr lang="uk-UA" dirty="0" smtClean="0">
                <a:latin typeface="Gabriola" panose="04040605051002020D02" pitchFamily="82" charset="0"/>
              </a:rPr>
              <a:t>[Текст</a:t>
            </a:r>
            <a:r>
              <a:rPr lang="uk-UA" dirty="0">
                <a:latin typeface="Gabriola" panose="04040605051002020D02" pitchFamily="82" charset="0"/>
              </a:rPr>
              <a:t>].-К., </a:t>
            </a:r>
            <a:r>
              <a:rPr lang="uk-UA" dirty="0" smtClean="0">
                <a:latin typeface="Gabriola" panose="04040605051002020D02" pitchFamily="82" charset="0"/>
              </a:rPr>
              <a:t>2021;</a:t>
            </a:r>
            <a:endParaRPr lang="uk-UA" dirty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Gabriola" panose="04040605051002020D02" pitchFamily="82" charset="0"/>
              </a:rPr>
              <a:t>Світлична В.В</a:t>
            </a:r>
            <a:r>
              <a:rPr lang="uk-UA" dirty="0" smtClean="0">
                <a:latin typeface="Gabriola" panose="04040605051002020D02" pitchFamily="82" charset="0"/>
              </a:rPr>
              <a:t>. </a:t>
            </a:r>
            <a:r>
              <a:rPr lang="ru-RU" dirty="0">
                <a:latin typeface="Gabriola" panose="04040605051002020D02" pitchFamily="82" charset="0"/>
              </a:rPr>
              <a:t>Історія </a:t>
            </a:r>
            <a:r>
              <a:rPr lang="ru-RU" dirty="0" smtClean="0">
                <a:latin typeface="Gabriola" panose="04040605051002020D02" pitchFamily="82" charset="0"/>
              </a:rPr>
              <a:t>України. </a:t>
            </a:r>
            <a:r>
              <a:rPr lang="ru-RU" dirty="0">
                <a:latin typeface="Gabriola" panose="04040605051002020D02" pitchFamily="82" charset="0"/>
              </a:rPr>
              <a:t>Навч. пос. 8-ме видання, виправл. і </a:t>
            </a:r>
            <a:r>
              <a:rPr lang="ru-RU" dirty="0" smtClean="0">
                <a:latin typeface="Gabriola" panose="04040605051002020D02" pitchFamily="82" charset="0"/>
              </a:rPr>
              <a:t>доповнене.</a:t>
            </a:r>
            <a:r>
              <a:rPr lang="uk-UA" dirty="0" smtClean="0">
                <a:latin typeface="Gabriola" panose="04040605051002020D02" pitchFamily="82" charset="0"/>
              </a:rPr>
              <a:t>[Текст</a:t>
            </a:r>
            <a:r>
              <a:rPr lang="uk-UA" dirty="0">
                <a:latin typeface="Gabriola" panose="04040605051002020D02" pitchFamily="82" charset="0"/>
              </a:rPr>
              <a:t>].-К., </a:t>
            </a:r>
            <a:r>
              <a:rPr lang="uk-UA" dirty="0" smtClean="0">
                <a:latin typeface="Gabriola" panose="04040605051002020D02" pitchFamily="82" charset="0"/>
              </a:rPr>
              <a:t>2021;</a:t>
            </a:r>
            <a:endParaRPr lang="uk-UA" dirty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uk-UA" dirty="0">
                <a:latin typeface="Gabriola" panose="04040605051002020D02" pitchFamily="82" charset="0"/>
              </a:rPr>
              <a:t>Бакалець О.А. </a:t>
            </a:r>
            <a:r>
              <a:rPr lang="ru-RU" dirty="0">
                <a:latin typeface="Gabriola" panose="04040605051002020D02" pitchFamily="82" charset="0"/>
              </a:rPr>
              <a:t>Історія України.  Данні  по 2017 рік включно</a:t>
            </a:r>
            <a:r>
              <a:rPr lang="ru-RU" dirty="0" smtClean="0">
                <a:latin typeface="Gabriola" panose="04040605051002020D02" pitchFamily="82" charset="0"/>
              </a:rPr>
              <a:t>. Навч</a:t>
            </a:r>
            <a:r>
              <a:rPr lang="ru-RU" dirty="0">
                <a:latin typeface="Gabriola" panose="04040605051002020D02" pitchFamily="82" charset="0"/>
              </a:rPr>
              <a:t>. посібник. [Текст].-К., 2023</a:t>
            </a:r>
            <a:r>
              <a:rPr lang="ru-RU" dirty="0" smtClean="0">
                <a:latin typeface="Gabriola" panose="04040605051002020D02" pitchFamily="82" charset="0"/>
              </a:rPr>
              <a:t>;</a:t>
            </a:r>
            <a:endParaRPr lang="uk-UA" dirty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Gabriola" panose="04040605051002020D02" pitchFamily="82" charset="0"/>
              </a:rPr>
              <a:t>Тетарчук І. В. Історія України. </a:t>
            </a:r>
            <a:r>
              <a:rPr lang="uk-UA" dirty="0" smtClean="0">
                <a:latin typeface="Gabriola" panose="04040605051002020D02" pitchFamily="82" charset="0"/>
              </a:rPr>
              <a:t>Для підготовки до іспитів. Навчальний поcібник  </a:t>
            </a:r>
            <a:r>
              <a:rPr lang="ru-RU" dirty="0" smtClean="0">
                <a:latin typeface="Gabriola" panose="04040605051002020D02" pitchFamily="82" charset="0"/>
              </a:rPr>
              <a:t>[</a:t>
            </a:r>
            <a:r>
              <a:rPr lang="ru-RU" dirty="0">
                <a:latin typeface="Gabriola" panose="04040605051002020D02" pitchFamily="82" charset="0"/>
              </a:rPr>
              <a:t>Текст].-К., 2022</a:t>
            </a:r>
            <a:r>
              <a:rPr lang="ru-RU" dirty="0" smtClean="0">
                <a:latin typeface="Gabriola" panose="04040605051002020D02" pitchFamily="82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Gabriola" panose="04040605051002020D02" pitchFamily="82" charset="0"/>
              </a:rPr>
              <a:t>Комаринська З.М. Історія України. Пос. </a:t>
            </a:r>
            <a:r>
              <a:rPr lang="ru-RU" dirty="0" smtClean="0">
                <a:latin typeface="Gabriola" panose="04040605051002020D02" pitchFamily="82" charset="0"/>
              </a:rPr>
              <a:t>[</a:t>
            </a:r>
            <a:r>
              <a:rPr lang="ru-RU" dirty="0">
                <a:latin typeface="Gabriola" panose="04040605051002020D02" pitchFamily="82" charset="0"/>
              </a:rPr>
              <a:t>Текст].-К., </a:t>
            </a:r>
            <a:r>
              <a:rPr lang="ru-RU" dirty="0" smtClean="0">
                <a:latin typeface="Gabriola" panose="04040605051002020D02" pitchFamily="82" charset="0"/>
              </a:rPr>
              <a:t>2023;</a:t>
            </a:r>
            <a:endParaRPr lang="ru-RU" dirty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Gabriola" panose="04040605051002020D02" pitchFamily="82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endParaRPr lang="uk-UA" dirty="0"/>
          </a:p>
          <a:p>
            <a:endParaRPr lang="uk-UA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567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5500" y="609600"/>
            <a:ext cx="832484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600" dirty="0" smtClean="0">
                <a:latin typeface="Gabriola" panose="04040605051002020D02" pitchFamily="82" charset="0"/>
              </a:rPr>
              <a:t>Дякуємо за увагу.</a:t>
            </a:r>
            <a:endParaRPr lang="uk-UA" sz="166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284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257300"/>
            <a:ext cx="5181600" cy="49196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Gabriola" panose="04040605051002020D02" pitchFamily="82" charset="0"/>
              </a:rPr>
              <a:t>День визволення України від німецьких загарбників – подія, яка відзначається в Україні щорічно 28 жовтня, у день остаточного вигнання військ нацистської Німеччини та її союзників під час Другої світової війни за межі сучасної території України.</a:t>
            </a:r>
            <a:endParaRPr lang="uk-UA" dirty="0">
              <a:latin typeface="Gabriola" panose="04040605051002020D02" pitchFamily="82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257300"/>
            <a:ext cx="5181600" cy="4919663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latin typeface="Gabriola" panose="04040605051002020D02" pitchFamily="82" charset="0"/>
              </a:rPr>
              <a:t>У ході Німецько-радянської війни (1941-1945 рр.) саме на території України відбулися ключові битви за визволення Європи від нацизму. У ході вигнання нацистських окупантів з України силами чотирьох Українських фронтів радянських військ, які налічували понад 2,3 млн осіб, протягом січня 1943 р. – жовтня 1944 р. проведено низку наступальних операцій, </a:t>
            </a:r>
            <a:r>
              <a:rPr lang="uk-UA" dirty="0" err="1" smtClean="0">
                <a:latin typeface="Gabriola" panose="04040605051002020D02" pitchFamily="82" charset="0"/>
              </a:rPr>
              <a:t>найзначущіші</a:t>
            </a:r>
            <a:r>
              <a:rPr lang="uk-UA" dirty="0" smtClean="0">
                <a:latin typeface="Gabriola" panose="04040605051002020D02" pitchFamily="82" charset="0"/>
              </a:rPr>
              <a:t> з яких такі: Донбаська – з 13 серпня до 22 вересня 1943 р.; Корсунь-Шевченківська операція – з 24 грудня 1943 р. до 17 лютого 1944 р.; </a:t>
            </a:r>
            <a:r>
              <a:rPr lang="uk-UA" dirty="0" err="1" smtClean="0">
                <a:latin typeface="Gabriola" panose="04040605051002020D02" pitchFamily="82" charset="0"/>
              </a:rPr>
              <a:t>Львівсько</a:t>
            </a:r>
            <a:r>
              <a:rPr lang="uk-UA" dirty="0" smtClean="0">
                <a:latin typeface="Gabriola" panose="04040605051002020D02" pitchFamily="82" charset="0"/>
              </a:rPr>
              <a:t>-Сандомирська – з 13 липня до 29 серпня 1944 р. Цим і завершилося вигнання нацистських окупантів з України. </a:t>
            </a:r>
            <a:endParaRPr lang="uk-UA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78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975" y="937354"/>
            <a:ext cx="5838825" cy="5634895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937354"/>
            <a:ext cx="5838824" cy="56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18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141" y="1485900"/>
            <a:ext cx="5944659" cy="445849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485900"/>
            <a:ext cx="5944659" cy="44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50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1543844"/>
            <a:ext cx="5867400" cy="440055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543844"/>
            <a:ext cx="586740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7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825" y="1522413"/>
            <a:ext cx="5895975" cy="442198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522413"/>
            <a:ext cx="5895975" cy="44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22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1341" y="1543050"/>
            <a:ext cx="5868459" cy="440134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543050"/>
            <a:ext cx="5868459" cy="440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272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141" y="1485900"/>
            <a:ext cx="5944659" cy="445849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485900"/>
            <a:ext cx="5944659" cy="445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825" y="1522413"/>
            <a:ext cx="5895975" cy="442198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199" y="1522413"/>
            <a:ext cx="5895975" cy="442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622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287</Words>
  <Application>Microsoft Office PowerPoint</Application>
  <PresentationFormat>Широкоэкранный</PresentationFormat>
  <Paragraphs>18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Gabriola</vt:lpstr>
      <vt:lpstr>Тема Office</vt:lpstr>
      <vt:lpstr>28 жовтня – День визволення України від німецьких загарбників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літератури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 жовтня – День визволення України від німецьких загарбників</dc:title>
  <dc:creator>Biblioteka</dc:creator>
  <cp:lastModifiedBy>Biblioteka</cp:lastModifiedBy>
  <cp:revision>8</cp:revision>
  <dcterms:created xsi:type="dcterms:W3CDTF">2023-11-03T09:02:51Z</dcterms:created>
  <dcterms:modified xsi:type="dcterms:W3CDTF">2023-11-03T11:06:47Z</dcterms:modified>
</cp:coreProperties>
</file>