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4" r:id="rId2"/>
    <p:sldId id="265" r:id="rId3"/>
    <p:sldId id="263" r:id="rId4"/>
    <p:sldId id="262" r:id="rId5"/>
    <p:sldId id="266" r:id="rId6"/>
    <p:sldId id="267" r:id="rId7"/>
    <p:sldId id="268" r:id="rId8"/>
    <p:sldId id="269" r:id="rId9"/>
    <p:sldId id="271" r:id="rId10"/>
    <p:sldId id="272" r:id="rId11"/>
    <p:sldId id="270" r:id="rId12"/>
    <p:sldId id="27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B10E-2412-46FC-A9EC-D1520C3AD12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650-C05E-43EE-8749-B59985EDF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55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B10E-2412-46FC-A9EC-D1520C3AD12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650-C05E-43EE-8749-B59985EDF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713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B10E-2412-46FC-A9EC-D1520C3AD12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650-C05E-43EE-8749-B59985EDF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09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B10E-2412-46FC-A9EC-D1520C3AD12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650-C05E-43EE-8749-B59985EDF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91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B10E-2412-46FC-A9EC-D1520C3AD12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650-C05E-43EE-8749-B59985EDF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97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B10E-2412-46FC-A9EC-D1520C3AD12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650-C05E-43EE-8749-B59985EDF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13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B10E-2412-46FC-A9EC-D1520C3AD12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650-C05E-43EE-8749-B59985EDF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2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B10E-2412-46FC-A9EC-D1520C3AD12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650-C05E-43EE-8749-B59985EDF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38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B10E-2412-46FC-A9EC-D1520C3AD12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650-C05E-43EE-8749-B59985EDF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28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B10E-2412-46FC-A9EC-D1520C3AD12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650-C05E-43EE-8749-B59985EDF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321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B10E-2412-46FC-A9EC-D1520C3AD12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650-C05E-43EE-8749-B59985EDF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85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AB10E-2412-46FC-A9EC-D1520C3AD12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D0650-C05E-43EE-8749-B59985EDF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7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8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1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53" y="205956"/>
            <a:ext cx="3960484" cy="22277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137" y="205957"/>
            <a:ext cx="4026159" cy="22277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068" y="2639683"/>
            <a:ext cx="115766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захисники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і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захисниці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Ми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вітаємо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вас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святом та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низько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вклоняємося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вашій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мужності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Ваша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незламність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духу. Символ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перемоги, яка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неодмінно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за нами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Хай буде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щасливою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ваша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дорога,щоб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добрим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Звертаємось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з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хвилюванням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Бога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повернулись до нас.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Служіть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мужнійте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старайтесь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щосили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майбутньому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знадобиться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вас.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батьки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раділи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й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пишалися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вами. 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вам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час!Синочки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кохані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сини-соколята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Нехай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переможною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з вас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хата і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вам!</a:t>
            </a:r>
          </a:p>
        </p:txBody>
      </p:sp>
    </p:spTree>
    <p:extLst>
      <p:ext uri="{BB962C8B-B14F-4D97-AF65-F5344CB8AC3E}">
        <p14:creationId xmlns:p14="http://schemas.microsoft.com/office/powerpoint/2010/main" val="146941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551" y="353683"/>
            <a:ext cx="51154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обов’язок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мужніх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загинули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незалежність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суверенітет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цілісність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Вшануємо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хвилиною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мовчання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Молитвою,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добрим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словом,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згадайте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боролися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віддали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долю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наше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майбутнє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Господь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ними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двері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раю,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пішли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на небо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нескореними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ru-RU" sz="2400" b="1" dirty="0" err="1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Вічна</a:t>
            </a:r>
            <a:r>
              <a:rPr lang="ru-RU" sz="2400" b="1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пам'ять</a:t>
            </a:r>
            <a:r>
              <a:rPr lang="ru-RU" sz="2400" b="1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z="2400" b="1" dirty="0" smtClean="0"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Слава </a:t>
            </a:r>
            <a:r>
              <a:rPr lang="ru-RU" sz="2400" b="1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Героям</a:t>
            </a:r>
            <a:r>
              <a:rPr lang="ru-RU" sz="24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ru-RU" sz="24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ГЕРОЇ </a:t>
            </a:r>
            <a:r>
              <a:rPr lang="ru-RU" sz="2400" b="1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ВМИРАЮТЬ!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887" y="526213"/>
            <a:ext cx="5667555" cy="472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9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87132" y="6383547"/>
            <a:ext cx="2889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 ВСП ОТФК ОНТУ 2023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2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9510" y="0"/>
            <a:ext cx="6047117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dirty="0" err="1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захисників</a:t>
            </a:r>
            <a:r>
              <a:rPr lang="ru-RU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захисниць</a:t>
            </a:r>
            <a:r>
              <a:rPr lang="ru-RU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Започатковано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 року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президентським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указом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"День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14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 року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перейменувала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свято на День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 реформою церковного календаря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Покрова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Пресвятої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 2023 року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відзначатиметься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 Президент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подав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законопроєкт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14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ухвалено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 року.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законопроєкт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Указ Президента № 455/2023 «Про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указів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Президента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остаточно перенесена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 у такому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загальнодержавному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гостро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окупації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початку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воєнних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Донецької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Луганської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областей.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Безпрецедентні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мужності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відваги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нашими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бійцями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російсько-української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Батьківщину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потребували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вшанування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137" y="273889"/>
            <a:ext cx="4226772" cy="584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8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5170" y="560717"/>
            <a:ext cx="574519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Перш за все, 1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греко-католики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Покрови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Пресвятої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суть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заступництва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Божої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русинів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Аскольдом взяло в облогу центр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православ’я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нополь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намагаючись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захопити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Мешканці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Візантії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гарячій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молитві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звернулись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порятунок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Богородиця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оповіданнями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з’явилася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людьми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вкрила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покровою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зробивши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невидимими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ворогів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88" y="664955"/>
            <a:ext cx="4275293" cy="542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5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47" y="1181819"/>
            <a:ext cx="4485736" cy="38301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5993" y="1302589"/>
            <a:ext cx="65819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 лютого 2022 року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ранку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путін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оголосив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Одразу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обстріли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ЗСУ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перетнули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північно-східні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кордони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нанесли ракетно-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бомбові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удари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аеродромах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складах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одноголосно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ухвалила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воєнного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стану. З тих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житель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28237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460" y="241540"/>
            <a:ext cx="7815532" cy="602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5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080" y="1043797"/>
            <a:ext cx="4589253" cy="41406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2694" y="1043797"/>
            <a:ext cx="62627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захисниці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боронять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землю,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кожного з нас.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Щохвилини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оберігають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мільйонів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воєнного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визначальним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недоторканості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покладена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відвернення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нависла над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відсіч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агресії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порятунок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воїнів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в’язниць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віримо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висловлюємо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вдячність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 те,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вдень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вночі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вони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охороняють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людей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похилого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взірцем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патріотизму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відваги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мужності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118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87" y="155680"/>
            <a:ext cx="3258005" cy="24577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179" y="163040"/>
            <a:ext cx="3600938" cy="2450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4627" y="3001865"/>
            <a:ext cx="948043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«</a:t>
            </a:r>
            <a:r>
              <a:rPr lang="ru-RU" sz="24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Слава </a:t>
            </a:r>
            <a:r>
              <a:rPr lang="ru-RU" sz="2400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  </a:t>
            </a:r>
            <a:r>
              <a:rPr lang="ru-RU" sz="2400" b="1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Героям слава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адресовані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руках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кордон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978" y="4595055"/>
            <a:ext cx="2764441" cy="193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5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56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8" y="287176"/>
            <a:ext cx="4391520" cy="6087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2225" y="1067334"/>
            <a:ext cx="57969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військовослужбовці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сумлінною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Активного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залучилися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чимало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у межах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за кордоном.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Нерідко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доставляючи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амуніцію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стали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воїнами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надійними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Батьківщини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зразком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самовідданості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патріотизму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0583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545</Words>
  <Application>Microsoft Office PowerPoint</Application>
  <PresentationFormat>Широкоэкранный</PresentationFormat>
  <Paragraphs>14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OTFK Repository</dc:creator>
  <cp:lastModifiedBy>OTFK Repository</cp:lastModifiedBy>
  <cp:revision>11</cp:revision>
  <dcterms:created xsi:type="dcterms:W3CDTF">2023-09-25T07:28:41Z</dcterms:created>
  <dcterms:modified xsi:type="dcterms:W3CDTF">2023-09-25T09:02:35Z</dcterms:modified>
</cp:coreProperties>
</file>