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60" r:id="rId4"/>
    <p:sldId id="257" r:id="rId5"/>
    <p:sldId id="264" r:id="rId6"/>
    <p:sldId id="261" r:id="rId7"/>
    <p:sldId id="263" r:id="rId8"/>
    <p:sldId id="262" r:id="rId9"/>
    <p:sldId id="265" r:id="rId10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2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7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2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3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1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6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8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6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2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0CE038-5435-4A39-8178-6668D1BB0C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1643E0-4A0A-4A02-A028-1CE1D73FA13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304800"/>
            <a:ext cx="4499429" cy="589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4430" y="1113491"/>
            <a:ext cx="6255657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ПЕТРО ЯЦИК – </a:t>
            </a:r>
          </a:p>
          <a:p>
            <a:pPr algn="ctr"/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«щирий цінитель        українського слова»</a:t>
            </a:r>
          </a:p>
          <a:p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4" name="Picture 10" descr="Закарпатська Обласна Універсальна Наукова Бібліотека ім. Ф.  Потушняка::Віртуальні вистав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4592157"/>
            <a:ext cx="2389518" cy="15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32" y="854015"/>
            <a:ext cx="2695434" cy="4037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28" y="812800"/>
            <a:ext cx="7779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«Моя філософія життя завжди була дуже проста: мале зроблене є завжди більше ніж балаканина про найбільші подвиги»</a:t>
            </a:r>
          </a:p>
          <a:p>
            <a:endParaRPr lang="uk-UA" sz="4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Петро Яцик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Закарпатська Обласна Універсальна Наукова Бібліотека ім. Ф.  Потушняка::Віртуальні вистав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4" y="4967784"/>
            <a:ext cx="1681851" cy="12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ідділ наукової інформації та бібліографії: Петро Яцик (1921—20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8" y="410534"/>
            <a:ext cx="2604878" cy="33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7548" y="146649"/>
            <a:ext cx="76257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ХРОНОЛОГІЯ ЖИТТЯ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-7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липня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1921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народився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селі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Верхнє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Синьовидне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Львівщині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селянській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родині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Закінчив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семирічну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школу,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вчився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сільськогосподарських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залізничних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курсах.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Працював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помічником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машиніста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час ВВ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війни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співпрацював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з партизанами.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-1944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виїхав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Захід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мешкав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Німеччині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-1947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закінчив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технічно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-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господарський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інститут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Німеччині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вивчав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економіку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-З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1949 року жив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Канаді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Кінець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50-х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рр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– почав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направляти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значні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кошти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реалізацію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різноманітних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наукових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культурних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проектів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діаспори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2000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– запалив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свічку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Міжнародного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конкурсу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знавців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мови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десяту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річницю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Дня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Незалежності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був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нагороджений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орденом Ярослава Мудрого 5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ступеня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-2001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– перестало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битися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серце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великого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українця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Закарпатська Обласна Універсальна Наукова Бібліотека ім. Ф.  Потушняка::Віртуальні вистав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76" y="4949752"/>
            <a:ext cx="1681851" cy="12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239" y="3881606"/>
            <a:ext cx="1099793" cy="21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карпатська Обласна Універсальна Наукова Бібліотека ім. Ф.  Потушняка::Віртуальні вистав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46" y="4993247"/>
            <a:ext cx="1681851" cy="12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ібліотека ВНТУ | Новини | «Петро Яцик – видатний український меценат» (до  100-річчя з дня народженн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4" y="785553"/>
            <a:ext cx="4269776" cy="47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1426" y="871817"/>
            <a:ext cx="5341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ПЕТРО ЯЦИК – засновник конкурсу знавців української мови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12" y="192207"/>
            <a:ext cx="9753600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8212" y="2674189"/>
            <a:ext cx="9995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Конкурс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меті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утвердження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державного статусу 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мови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піднесення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її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престижу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серед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молоді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поваги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культури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й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традицій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народу. За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ухвалою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Ліги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меценатів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конкурсу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надано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ім'я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 Петра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Яцика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його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дочка Люба стала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почесним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головою конкурсу. За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останні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роки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кількість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учасників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конкурсу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сягала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5 млн людей з-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понад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20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країн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світу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2" descr="Закарпатська Обласна Універсальна Наукова Бібліотека ім. Ф.  Потушняка::Віртуальні вистав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05" y="5151983"/>
            <a:ext cx="1466191" cy="10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карпатська Обласна Універсальна Наукова Бібліотека ім. Ф.  Потушняка::Віртуальні вистав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05" y="5151983"/>
            <a:ext cx="1466191" cy="10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233" y="285382"/>
            <a:ext cx="7185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МІЖНАРОДНИЙ КОНКУРС З УКРАЇНСЬКОЇ МОВИ ІМЕНІ ПЕТРА ЯЦИКА </a:t>
            </a: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Урочисте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відкриття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конкурсу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відбувається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саме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у День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писемності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мови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Мета конкурсу -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утвердження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державного статусу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мови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піднесення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її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престижу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серед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молоді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поваги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культури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традицій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народу.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Організаторами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конкурсу є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Міністерство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освіти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і науки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Ліга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меценатів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Підтримує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конкурс 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Міністерство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культури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і туризму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8" name="Picture 4" descr="100 років Петру Яцику – першому меценату нової доби, який вкладав гроші у  знання про Украї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69" y="725649"/>
            <a:ext cx="2917619" cy="40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4" y="529445"/>
            <a:ext cx="4708161" cy="3361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1728" y="414068"/>
            <a:ext cx="62282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«Попри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все, конкурс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імені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Яцика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проводитиметься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усіх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областях.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триватиме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кілька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місяців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Переможців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визначать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навесні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нагороджуватимуть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квітні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Вони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отримають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стипендію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Президента 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можливість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вступати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вищих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навчальних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закладів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пільгових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умовах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». 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Михайло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Слабошпицький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виконавчий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директор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Ліги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меценатів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Закарпатська Обласна Універсальна Наукова Бібліотека ім. Ф.  Потушняка::Віртуальні вистав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05" y="5151983"/>
            <a:ext cx="1466191" cy="10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304800"/>
            <a:ext cx="3381829" cy="4429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7839" y="454325"/>
            <a:ext cx="57041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ПЕТРО ЯЦИК - ОДНА З НАЙВІДОМІШИХ І НАЙВЕЛИЧНІШИХ ПОСТАТЕЙ УКРАЇНСЬКОЇ ДІАСПОРИ... </a:t>
            </a: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“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Існуючи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працюючи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заради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цього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захисту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і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популяризації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рідної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мови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) все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своє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я свято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вірив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: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замість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того,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щоб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цілий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вік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нарікати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темряву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краще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засвітити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бодай одну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свічку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– й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світі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менше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стане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темряви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”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Петро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Яцик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478" y="5134908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ЛЮДИНА РОКУ 2001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26" y="138023"/>
            <a:ext cx="5928629" cy="3917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294" y="4218318"/>
            <a:ext cx="939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Людина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живе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доти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доки про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неї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пам'ятають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пам'ятають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здебільшого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не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стільки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те,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вона сказала, як те,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вона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зробила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Канадійський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бізнесмен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і меценат з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українською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душею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Петро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Яцик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залишається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пам'яті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тих,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хто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його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знав, і тих,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хто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тільки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чув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нього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своїми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справами,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своїми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проектами.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427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OTFK Repository</dc:creator>
  <cp:lastModifiedBy>OTFK Repository</cp:lastModifiedBy>
  <cp:revision>12</cp:revision>
  <cp:lastPrinted>2023-11-13T09:21:17Z</cp:lastPrinted>
  <dcterms:created xsi:type="dcterms:W3CDTF">2023-11-13T07:48:25Z</dcterms:created>
  <dcterms:modified xsi:type="dcterms:W3CDTF">2023-11-13T09:33:37Z</dcterms:modified>
</cp:coreProperties>
</file>