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68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4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6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2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3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2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3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9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99C1-E683-4DED-A546-D19D52E56044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445A-6ACE-4706-98C1-A3E572C62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9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йзаж жовте пшеничне поле переходить в сине неб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2815" y="526211"/>
            <a:ext cx="79104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свято </a:t>
            </a:r>
            <a:r>
              <a:rPr lang="ru-RU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День </a:t>
            </a:r>
            <a:r>
              <a:rPr lang="ru-RU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7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29" y="385666"/>
            <a:ext cx="4072664" cy="5066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388" y="1388852"/>
            <a:ext cx="64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облоги Константинополя ворогами 910 року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подвижник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Юродивий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побачив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Матір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Божу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сонмом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святих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Пресвята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мешканцям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опустила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додолу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омофор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прийнявши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відступили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врятовано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1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02" y="365125"/>
            <a:ext cx="2872596" cy="21262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07720" y="2761772"/>
            <a:ext cx="3318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сиву-сиву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давнину</a:t>
            </a:r>
            <a:endParaRPr lang="uk-UA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Козаки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йшли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Сунулися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упину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Ляхи, турки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Москалі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яничари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палить сади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в неволю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гнати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раду :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Не буде ворогу пощади !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рвуться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битву,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Крешуть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іскри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з-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копита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12016" y="2691441"/>
            <a:ext cx="25361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дівочий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Шаблі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весело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дзвенять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Вражі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летять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в степах. 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Наганяли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страх,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вояки –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не буде переводу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Доки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глибин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сторіч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клич. </a:t>
            </a:r>
          </a:p>
          <a:p>
            <a:pPr algn="r"/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Яна Яковенко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0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59" y="172528"/>
            <a:ext cx="8781692" cy="5745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14936" y="6478438"/>
            <a:ext cx="3976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ВСП ОТФК ОНТУ 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1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Желто синий градиент фон, 4,147 картинки Фото и HD рисунок для бесплатной  загрузки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05" y="257559"/>
            <a:ext cx="4710094" cy="5487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796" y="621102"/>
            <a:ext cx="471002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Нехай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половинить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твоїх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не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розтина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нас одна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Заходу й до Сходу,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володарка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і вод –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ділить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хай народу,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поділиться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народ. Нехай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половинить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твоїх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не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розтина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нас одна.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6"/>
            <a:ext cx="12192000" cy="68536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42" y="470908"/>
            <a:ext cx="3716582" cy="4980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457" y="776377"/>
            <a:ext cx="52534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свято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День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14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святкують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Перше – Свято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Божої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друге – День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щиро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шанували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Божої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вірили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силу й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святкували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народі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закріпилася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друга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свята –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2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854"/>
            <a:ext cx="12192000" cy="6869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060" y="474453"/>
            <a:ext cx="92906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цікаве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 і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вояками,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силою,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мужністю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хитрістю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вони  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шанували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берегли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81" y="2424023"/>
            <a:ext cx="4001220" cy="40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"/>
            <a:ext cx="12192000" cy="6856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96" y="844618"/>
            <a:ext cx="449436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слово 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походить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«коза». Козаки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спритні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вдягалися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козячі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кожухи. 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слово 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походить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«коса». За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версією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Козаки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відважними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не боялись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тому на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чуба –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попереджував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ворога,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боїться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загинути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бою…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62" y="810883"/>
            <a:ext cx="5670429" cy="42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94" y="912983"/>
            <a:ext cx="3678629" cy="4800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1291" y="1466490"/>
            <a:ext cx="64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об’єднувалися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курені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(загони),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курінь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обирав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отамана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(ватажка).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Запорожці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дотримувалися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вправними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мореплавцями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Створили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флот,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складався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легких і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швидких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човників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чайок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островах,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лежали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бистрої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води, вони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Запорозьку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0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63" y="2821227"/>
            <a:ext cx="4063473" cy="3773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811" y="586596"/>
            <a:ext cx="8971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замок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оточував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височезний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вал, з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дозорними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баштами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бійницями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гармат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дерев’яний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частокіл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все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говорило про те,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лицарі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76" y="1534599"/>
            <a:ext cx="6287798" cy="3788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615" y="5719313"/>
            <a:ext cx="8626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вважало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покровителькою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заступницею Покрову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Тому на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Запоріжжі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Святої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25615" y="500332"/>
            <a:ext cx="89887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Пресвята </a:t>
            </a:r>
            <a:r>
              <a:rPr lang="ru-RU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богородиця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козацтва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19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99" y="147371"/>
            <a:ext cx="3010320" cy="3820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6604" y="4382219"/>
            <a:ext cx="9445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 не заносила доля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ікона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супроводжувала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оберігала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далекій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свято,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Константинопольському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Влахернському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39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485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OTFK Repository</dc:creator>
  <cp:lastModifiedBy>OTFK Repository</cp:lastModifiedBy>
  <cp:revision>22</cp:revision>
  <dcterms:created xsi:type="dcterms:W3CDTF">2023-09-20T11:33:17Z</dcterms:created>
  <dcterms:modified xsi:type="dcterms:W3CDTF">2023-09-29T05:57:31Z</dcterms:modified>
</cp:coreProperties>
</file>